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85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9/20/2024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9/20/2024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9/20/2024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9/20/2024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Beautifully Presented Semi Detached House Offered For Sale With No Ongoing Chain, Situated In A Favoured Area Close To A Range Of Amenities, Landscaped Front And Rear Gardens, Long Driveway And Garage/Store/Studio, Viewing Is Highly Recommended</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 </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 Lounge * Dining Room * Fitted Kitchen * Three Bedrooms * Modern Shower Room/</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 Gas Central Heating Via Modern Boiler, </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Upvc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Double Glazed Windows, S</a:t>
            </a:r>
            <a:r>
              <a:rPr lang="en-GB" sz="1400" kern="100" dirty="0">
                <a:latin typeface="Helvetica" panose="020B0604020202020204" pitchFamily="34" charset="0"/>
                <a:ea typeface="Aptos" panose="020B0004020202020204" pitchFamily="34" charset="0"/>
                <a:cs typeface="Helvetica" panose="020B0604020202020204" pitchFamily="34" charset="0"/>
              </a:rPr>
              <a:t>uperb Family Home</a:t>
            </a:r>
            <a:endParaRPr lang="en-GB" sz="1400" kern="100" dirty="0">
              <a:effectLst/>
              <a:latin typeface="Helvetica" panose="020B0604020202020204" pitchFamily="34" charset="0"/>
              <a:ea typeface="Aptos" panose="020B0004020202020204" pitchFamily="34" charset="0"/>
              <a:cs typeface="Helvetica" panose="020B0604020202020204" pitchFamily="34"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£320</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6 Little Meadow</a:t>
            </a:r>
            <a:r>
              <a:rPr lang="en-GB" sz="1800" dirty="0">
                <a:solidFill>
                  <a:srgbClr val="FFFFFF"/>
                </a:solidFill>
                <a:effectLst/>
                <a:latin typeface="HelveticaNeueLT-Medium"/>
                <a:ea typeface="Times New Roman" panose="02020603050405020304" pitchFamily="18" charset="0"/>
              </a:rPr>
              <a:t>, Exmouth, EX8 4LU</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0418" y="2605188"/>
            <a:ext cx="6345019"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0274" y="608851"/>
            <a:ext cx="315962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6"/>
          <a:srcRect/>
          <a:stretch/>
        </p:blipFill>
        <p:spPr bwMode="auto">
          <a:xfrm>
            <a:off x="3926001" y="3113639"/>
            <a:ext cx="3146751"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7"/>
          <a:srcRect/>
          <a:stretch/>
        </p:blipFill>
        <p:spPr bwMode="auto">
          <a:xfrm>
            <a:off x="650275" y="5412065"/>
            <a:ext cx="315962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room with a bench and a door&#10;&#10;Description automatically generated">
            <a:extLst>
              <a:ext uri="{FF2B5EF4-FFF2-40B4-BE49-F238E27FC236}">
                <a16:creationId xmlns:a16="http://schemas.microsoft.com/office/drawing/2014/main" id="{CB993432-A7B3-8664-49EB-98B192BF0CB8}"/>
              </a:ext>
            </a:extLst>
          </p:cNvPr>
          <p:cNvPicPr>
            <a:picLocks noChangeAspect="1"/>
          </p:cNvPicPr>
          <p:nvPr/>
        </p:nvPicPr>
        <p:blipFill>
          <a:blip r:embed="rId8"/>
          <a:stretch>
            <a:fillRect/>
          </a:stretch>
        </p:blipFill>
        <p:spPr>
          <a:xfrm>
            <a:off x="3913129" y="608852"/>
            <a:ext cx="3159623" cy="2333576"/>
          </a:xfrm>
          <a:prstGeom prst="rect">
            <a:avLst/>
          </a:prstGeom>
        </p:spPr>
      </p:pic>
      <p:pic>
        <p:nvPicPr>
          <p:cNvPr id="6" name="Picture 5" descr="A kitchen with white cabinets and a sink&#10;&#10;Description automatically generated">
            <a:extLst>
              <a:ext uri="{FF2B5EF4-FFF2-40B4-BE49-F238E27FC236}">
                <a16:creationId xmlns:a16="http://schemas.microsoft.com/office/drawing/2014/main" id="{D86689EF-5F3F-C1B9-157F-750D23A23500}"/>
              </a:ext>
            </a:extLst>
          </p:cNvPr>
          <p:cNvPicPr>
            <a:picLocks noChangeAspect="1"/>
          </p:cNvPicPr>
          <p:nvPr/>
        </p:nvPicPr>
        <p:blipFill>
          <a:blip r:embed="rId9"/>
          <a:stretch>
            <a:fillRect/>
          </a:stretch>
        </p:blipFill>
        <p:spPr>
          <a:xfrm>
            <a:off x="650275" y="3113639"/>
            <a:ext cx="3159622" cy="2181734"/>
          </a:xfrm>
          <a:prstGeom prst="rect">
            <a:avLst/>
          </a:prstGeom>
        </p:spPr>
      </p:pic>
      <p:pic>
        <p:nvPicPr>
          <p:cNvPr id="8" name="Picture 7" descr="A backyard with a fence and grass&#10;&#10;Description automatically generated">
            <a:extLst>
              <a:ext uri="{FF2B5EF4-FFF2-40B4-BE49-F238E27FC236}">
                <a16:creationId xmlns:a16="http://schemas.microsoft.com/office/drawing/2014/main" id="{A371D8B9-F336-F66B-AFC7-057A576DE0FD}"/>
              </a:ext>
            </a:extLst>
          </p:cNvPr>
          <p:cNvPicPr>
            <a:picLocks noChangeAspect="1"/>
          </p:cNvPicPr>
          <p:nvPr/>
        </p:nvPicPr>
        <p:blipFill>
          <a:blip r:embed="rId10"/>
          <a:stretch>
            <a:fillRect/>
          </a:stretch>
        </p:blipFill>
        <p:spPr>
          <a:xfrm>
            <a:off x="3913129" y="5412065"/>
            <a:ext cx="3159622" cy="2216105"/>
          </a:xfrm>
          <a:prstGeom prst="rect">
            <a:avLst/>
          </a:prstGeom>
        </p:spPr>
      </p:pic>
      <p:pic>
        <p:nvPicPr>
          <p:cNvPr id="4" name="Picture 3" descr="A chart with numbers and symbols&#10;&#10;Description automatically generated">
            <a:extLst>
              <a:ext uri="{FF2B5EF4-FFF2-40B4-BE49-F238E27FC236}">
                <a16:creationId xmlns:a16="http://schemas.microsoft.com/office/drawing/2014/main" id="{984F73DB-C242-C3C1-C05E-CBDF7309DBA8}"/>
              </a:ext>
            </a:extLst>
          </p:cNvPr>
          <p:cNvPicPr>
            <a:picLocks noChangeAspect="1"/>
          </p:cNvPicPr>
          <p:nvPr/>
        </p:nvPicPr>
        <p:blipFill>
          <a:blip r:embed="rId11"/>
          <a:stretch>
            <a:fillRect/>
          </a:stretch>
        </p:blipFill>
        <p:spPr>
          <a:xfrm>
            <a:off x="3013131" y="7812316"/>
            <a:ext cx="1799996" cy="1745996"/>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819715"/>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6 Little Meadow, Exmouth, EX8 4LU</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ACCOMMODATION COMPRISES:</a:t>
            </a:r>
            <a:r>
              <a:rPr lang="en-GB" sz="1200" dirty="0">
                <a:latin typeface="Helvetica" panose="020B0604020202020204" pitchFamily="34" charset="0"/>
                <a:cs typeface="Helvetica" panose="020B0604020202020204" pitchFamily="34" charset="0"/>
              </a:rPr>
              <a:t>   uPVC front door with pattern window inset with entrance canopy over giving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ENTRANCE HALL:  </a:t>
            </a:r>
            <a:r>
              <a:rPr lang="en-GB" sz="1200" dirty="0">
                <a:latin typeface="Helvetica" panose="020B0604020202020204" pitchFamily="34" charset="0"/>
                <a:cs typeface="Helvetica" panose="020B0604020202020204" pitchFamily="34" charset="0"/>
              </a:rPr>
              <a:t>  With wood flooring, staircase rising to first floor, double doors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   </a:t>
            </a:r>
            <a:r>
              <a:rPr lang="en-GB" sz="1200" dirty="0">
                <a:latin typeface="Helvetica" panose="020B0604020202020204" pitchFamily="34" charset="0"/>
                <a:cs typeface="Helvetica" panose="020B0604020202020204" pitchFamily="34" charset="0"/>
              </a:rPr>
              <a:t>4.14m x 3.94m (13'7" x 12'11")   A most attractive room with wood flooring, tiled chimney recess with marble hearth with wood beam over, TV point, cupboard housing meters, uPVC double glazed windows with fitted blinds overlooking the front aspect, radiator, access to understairs storage cupboard, opening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DINING ROOM: </a:t>
            </a:r>
            <a:r>
              <a:rPr lang="en-GB" sz="1200" dirty="0">
                <a:latin typeface="Helvetica" panose="020B0604020202020204" pitchFamily="34" charset="0"/>
                <a:cs typeface="Helvetica" panose="020B0604020202020204" pitchFamily="34" charset="0"/>
              </a:rPr>
              <a:t>  3.18m x 2.51m (10'5" x 8'3")   With wood flooring, radiator housed in feature radiator cover, sliding double glazed patio doors opening onto the rear garden,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a:t>
            </a:r>
            <a:r>
              <a:rPr lang="en-GB" sz="1200" dirty="0">
                <a:latin typeface="Helvetica" panose="020B0604020202020204" pitchFamily="34" charset="0"/>
                <a:cs typeface="Helvetica" panose="020B0604020202020204" pitchFamily="34" charset="0"/>
              </a:rPr>
              <a:t>   3.15m x 2.21m (10'4" x 7'3")   Fitted range of patterned gloss finish work surfaces with inset circular single drainer sink unit with chrome mixer tap, cupboards with integrated washing machine and dishwasher (included in the sale) beneath.  Upright fridge/freezer (included in the sale), uPVC double glazed windows to side and rear aspects, tiled flooring, uPVC double glazed door giving access to the rear garden.</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FIRST FLOOR LANDING: </a:t>
            </a:r>
            <a:r>
              <a:rPr lang="en-GB" sz="1200" dirty="0">
                <a:latin typeface="Helvetica" panose="020B0604020202020204" pitchFamily="34" charset="0"/>
                <a:cs typeface="Helvetica" panose="020B0604020202020204" pitchFamily="34" charset="0"/>
              </a:rPr>
              <a:t>  Access to roof space, uPVC double glazed window to side aspect, radiator housed in feature radiator cover.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1: </a:t>
            </a:r>
            <a:r>
              <a:rPr lang="en-GB" sz="1200" dirty="0">
                <a:latin typeface="Helvetica" panose="020B0604020202020204" pitchFamily="34" charset="0"/>
                <a:cs typeface="Helvetica" panose="020B0604020202020204" pitchFamily="34" charset="0"/>
              </a:rPr>
              <a:t>  3.94m x 2.69m (12'11" x 8'10")  With uPVC double glazed window to front aspect with fitted blinds, built-in double wardrobe with clothes rail and shelf,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2:</a:t>
            </a:r>
            <a:r>
              <a:rPr lang="en-GB" sz="1200" dirty="0">
                <a:latin typeface="Helvetica" panose="020B0604020202020204" pitchFamily="34" charset="0"/>
                <a:cs typeface="Helvetica" panose="020B0604020202020204" pitchFamily="34" charset="0"/>
              </a:rPr>
              <a:t>   2.82m x 2.79m (9'3" x 9'2")   With radiator, built-in cupboard housing modern Ideal gas boiler for hot water and central heating, uPVC double glazed window to rear aspect enjoying pleasant open aspect with views towards the estuary and coastline beyond.</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3:</a:t>
            </a:r>
            <a:r>
              <a:rPr lang="en-GB" sz="1200" dirty="0">
                <a:latin typeface="Helvetica" panose="020B0604020202020204" pitchFamily="34" charset="0"/>
                <a:cs typeface="Helvetica" panose="020B0604020202020204" pitchFamily="34" charset="0"/>
              </a:rPr>
              <a:t>  3.1m x 2.06m (10'2" x 6'9")   With built-in cupboard over stairwell recess, radiator housed in feature radiator cover, uPVC double glazed window to front aspect with fitted blinds.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SHOWER ROOM/WC: </a:t>
            </a:r>
            <a:r>
              <a:rPr lang="en-GB" sz="1200" dirty="0">
                <a:latin typeface="Helvetica" panose="020B0604020202020204" pitchFamily="34" charset="0"/>
                <a:cs typeface="Helvetica" panose="020B0604020202020204" pitchFamily="34" charset="0"/>
              </a:rPr>
              <a:t>  1.91m x 1.88m (6'3" x 6'2")   Modern refitted suite with ease of access to shower cubicle with sliding shower splash screen door, shower unit with fixed rainfall head hose and detachable hose, wash hand basin set in display surface with WC beneath, tiled floor, tiled splashback areas, chrome heated towel rail, uPVC double glazed window with patterned glass.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  To the front of the property there is a level lawned area of garden with a raised flower bed, decorative stone garden area with wide patio steps.  Driveway providing ample off road parking, double wooden gates gives access to the rear garden and GARAGE/STORE/STUDIO.  The rear garden has been landscaped, fully enclosed level and enjoys a sunny aspect with good size patio sun terrace areas ideal for outside entertaining, lawned garden edged with wooden sleepers and decorative stone pathway with flower and shrub beds and GARDEN SHED, outside cold water tap.</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GARAGE/STUDIO: </a:t>
            </a:r>
            <a:r>
              <a:rPr lang="en-GB" sz="1200" dirty="0">
                <a:latin typeface="Helvetica" panose="020B0604020202020204" pitchFamily="34" charset="0"/>
                <a:cs typeface="Helvetica" panose="020B0604020202020204" pitchFamily="34" charset="0"/>
              </a:rPr>
              <a:t>   5.49m x 2.74m (18'0" x 9'0")  uPVC double glazed double doors and double glazed windows, power connected.</a:t>
            </a:r>
          </a:p>
          <a:p>
            <a:r>
              <a:rPr lang="en-GB" sz="1200" dirty="0">
                <a:latin typeface="Helvetica" panose="020B0604020202020204" pitchFamily="34" charset="0"/>
                <a:cs typeface="Helvetica" panose="020B0604020202020204" pitchFamily="34" charset="0"/>
              </a:rPr>
              <a:t> </a:t>
            </a: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9441046"/>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Mortgage Assistance: </a:t>
            </a:r>
            <a:r>
              <a:rPr lang="en-GB" sz="1200" dirty="0">
                <a:latin typeface="Helvetica" panose="020B0604020202020204" pitchFamily="34" charset="0"/>
                <a:cs typeface="Helvetica" panose="020B0604020202020204" pitchFamily="34" charset="0"/>
              </a:rPr>
              <a:t>  We are pleased to recommend Meredith Morgan Taylor, who would be pleased to help no matter which estate agent you finally buy through. For a free initial chat please contact us on to arrange an appointment.  Your home may be repossessed if you do not keep up repayments on your mortgage. Meredith Morgan Taylor Ltd is an appointed representative of The Openwork Partnership, a trading style of Openwork Ltd which is authorised and regulated by the Financial Conduct Authority (FCA). </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pPr algn="ctr"/>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3353B893-5FCF-7A99-879B-67A8537B5106}"/>
              </a:ext>
            </a:extLst>
          </p:cNvPr>
          <p:cNvPicPr>
            <a:picLocks noChangeAspect="1"/>
          </p:cNvPicPr>
          <p:nvPr/>
        </p:nvPicPr>
        <p:blipFill>
          <a:blip r:embed="rId2"/>
          <a:stretch>
            <a:fillRect/>
          </a:stretch>
        </p:blipFill>
        <p:spPr>
          <a:xfrm>
            <a:off x="8203982" y="2962280"/>
            <a:ext cx="6272331" cy="4561695"/>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TotalTime>
  <Words>947</Words>
  <Application>Microsoft Office PowerPoint</Application>
  <PresentationFormat>Custom</PresentationFormat>
  <Paragraphs>111</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29</cp:revision>
  <cp:lastPrinted>2024-09-19T13:20:59Z</cp:lastPrinted>
  <dcterms:created xsi:type="dcterms:W3CDTF">2023-03-19T13:39:10Z</dcterms:created>
  <dcterms:modified xsi:type="dcterms:W3CDTF">2024-09-20T07:55:30Z</dcterms:modified>
</cp:coreProperties>
</file>